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4813-1CB2-4B9A-AE55-2118683D561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9065-C17D-4C84-9A7A-261F91ABC4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Графический учебный исполнитель РОБОТ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Измените текст предыдущей программы так, чтобы РОБОТ закрасил вторую и третью клетки ряда, прилегающего к верхнему краю поля, а затем вернулся в начальное положение.(левый верхний угол поля)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действий при написании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Набор текста программы</a:t>
            </a:r>
          </a:p>
          <a:p>
            <a:r>
              <a:rPr lang="ru-RU" dirty="0" smtClean="0"/>
              <a:t>Создание стартовой обстановки</a:t>
            </a:r>
          </a:p>
          <a:p>
            <a:r>
              <a:rPr lang="ru-RU" dirty="0" smtClean="0"/>
              <a:t>Инструменты – Редактировать стартовую обстановку РОБОТА</a:t>
            </a:r>
          </a:p>
          <a:p>
            <a:r>
              <a:rPr lang="ru-RU" dirty="0" smtClean="0"/>
              <a:t>Выполнение программы</a:t>
            </a:r>
          </a:p>
          <a:p>
            <a:r>
              <a:rPr lang="ru-RU" dirty="0" smtClean="0"/>
              <a:t>Сохранение программы выбрать пункт меню ПРОГРАММА – СОХРАНИТЬ ПРОГРАММУ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Задание2</a:t>
            </a:r>
          </a:p>
          <a:p>
            <a:pPr>
              <a:buNone/>
            </a:pPr>
            <a:r>
              <a:rPr lang="ru-RU" dirty="0" smtClean="0"/>
              <a:t>Измените текст программы задания 1, так, чтобы РОБОТ начал движение с середины поля. Сохраните программу в  файл. </a:t>
            </a:r>
          </a:p>
          <a:p>
            <a:pPr>
              <a:buNone/>
            </a:pPr>
            <a:r>
              <a:rPr lang="ru-RU" b="1" dirty="0" smtClean="0"/>
              <a:t>Задание 3</a:t>
            </a:r>
          </a:p>
          <a:p>
            <a:pPr>
              <a:buNone/>
            </a:pPr>
            <a:r>
              <a:rPr lang="ru-RU" dirty="0" smtClean="0"/>
              <a:t>Откройте файл программы Задание 2, измените программу так, чтобы РОБОТ закрашивал все клетки на </a:t>
            </a:r>
            <a:r>
              <a:rPr lang="ru-RU" smtClean="0"/>
              <a:t>своем пути.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Последовательность команд по управлению объектом, выполнение которой приводит к заранее поставленной цели, называется алгоритмом управления.</a:t>
            </a:r>
          </a:p>
          <a:p>
            <a:pPr>
              <a:buNone/>
            </a:pPr>
            <a:r>
              <a:rPr lang="ru-RU" dirty="0" smtClean="0"/>
              <a:t>Объект, которым мы управляем с помощью алгоритма, называется объектом управления или исполнителем алгоритма.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Алгоритмический стиль мышления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Предполагает умение составлять четкую последовательность инструкций( другими словами алгоритм) для выполнения определенной задачи, предназначенной для исполнителя.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7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Дискретность</a:t>
            </a:r>
          </a:p>
          <a:p>
            <a:pPr>
              <a:buNone/>
            </a:pPr>
            <a:r>
              <a:rPr lang="ru-RU" dirty="0" smtClean="0"/>
              <a:t>Процесс решения задачи должен быть разбит на последовательность отдельно выполняемых шагов</a:t>
            </a:r>
          </a:p>
          <a:p>
            <a:pPr>
              <a:buNone/>
            </a:pPr>
            <a:r>
              <a:rPr lang="ru-RU" b="1" dirty="0" smtClean="0"/>
              <a:t>Понятность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Алгоритм, составленный для конкретного исполнителя, должен включать только те команды, которые входят в систему команд исполнителя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Точность</a:t>
            </a:r>
          </a:p>
          <a:p>
            <a:pPr>
              <a:buNone/>
            </a:pPr>
            <a:r>
              <a:rPr lang="ru-RU" dirty="0" smtClean="0"/>
              <a:t>Каждая команда алгоритма должна определять однозначное действие исполнителя</a:t>
            </a:r>
          </a:p>
          <a:p>
            <a:pPr>
              <a:buNone/>
            </a:pPr>
            <a:r>
              <a:rPr lang="ru-RU" b="1" dirty="0" smtClean="0"/>
              <a:t>Конечность</a:t>
            </a:r>
          </a:p>
          <a:p>
            <a:pPr>
              <a:buNone/>
            </a:pPr>
            <a:r>
              <a:rPr lang="ru-RU" dirty="0" smtClean="0"/>
              <a:t>Исполнение алгоритма должно завершиться за конечное число шагов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Графический учебный исполнитель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Используется для обучения составлению управляющих алгоритмов.</a:t>
            </a:r>
          </a:p>
          <a:p>
            <a:pPr>
              <a:buNone/>
            </a:pPr>
            <a:r>
              <a:rPr lang="ru-RU" dirty="0" smtClean="0"/>
              <a:t>Обстановка, в которой действует исполнитель, называется средой исполнителя.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Графический учебный исполнитель РОБОТ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Работает на клетчатом поле, максимальный размер которого 10Х16 клеток.</a:t>
            </a:r>
          </a:p>
          <a:p>
            <a:r>
              <a:rPr lang="ru-RU" dirty="0" smtClean="0"/>
              <a:t>Команды РОБОТА: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429000"/>
            <a:ext cx="3643338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Команды  действия</a:t>
            </a:r>
            <a:r>
              <a:rPr lang="ru-RU" sz="2800" dirty="0" smtClean="0"/>
              <a:t>: вверх, вниз, вправо, влево, закрасить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3429000"/>
            <a:ext cx="3643338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Команды проверки условия: </a:t>
            </a:r>
            <a:r>
              <a:rPr lang="ru-RU" sz="2000" dirty="0" smtClean="0"/>
              <a:t>сверху стена, сверху свободно, снизу стена, снизу свободно, справа стена, справа свободно,  слева стана, слева свободно, клетка закрашена, клетка  чистая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вид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err="1"/>
              <a:t>а</a:t>
            </a:r>
            <a:r>
              <a:rPr lang="ru-RU" b="1" u="sng" dirty="0" err="1" smtClean="0"/>
              <a:t>лг</a:t>
            </a:r>
            <a:r>
              <a:rPr lang="ru-RU" dirty="0" smtClean="0"/>
              <a:t> название алгоритма</a:t>
            </a:r>
          </a:p>
          <a:p>
            <a:pPr>
              <a:buNone/>
            </a:pPr>
            <a:r>
              <a:rPr lang="ru-RU" b="1" u="sng" dirty="0"/>
              <a:t>дано</a:t>
            </a:r>
            <a:r>
              <a:rPr lang="ru-RU" dirty="0" smtClean="0"/>
              <a:t> условия применимости алгоритма</a:t>
            </a:r>
          </a:p>
          <a:p>
            <a:pPr>
              <a:buNone/>
            </a:pPr>
            <a:r>
              <a:rPr lang="ru-RU" b="1" u="sng" dirty="0"/>
              <a:t>надо</a:t>
            </a:r>
            <a:r>
              <a:rPr lang="ru-RU" dirty="0" smtClean="0"/>
              <a:t> цель выполнения алгоритма</a:t>
            </a:r>
          </a:p>
          <a:p>
            <a:pPr>
              <a:buNone/>
            </a:pPr>
            <a:r>
              <a:rPr lang="ru-RU" b="1" u="sng" dirty="0" err="1"/>
              <a:t>нач</a:t>
            </a:r>
            <a:r>
              <a:rPr lang="ru-RU" b="1" u="sng" dirty="0"/>
              <a:t> </a:t>
            </a:r>
            <a:r>
              <a:rPr lang="ru-RU" dirty="0" smtClean="0"/>
              <a:t>описание промежуточных величин</a:t>
            </a:r>
          </a:p>
          <a:p>
            <a:pPr>
              <a:buNone/>
            </a:pPr>
            <a:r>
              <a:rPr lang="en-US" dirty="0" smtClean="0"/>
              <a:t>| </a:t>
            </a:r>
            <a:r>
              <a:rPr lang="ru-RU" dirty="0" smtClean="0"/>
              <a:t>последовательность команд</a:t>
            </a:r>
          </a:p>
          <a:p>
            <a:pPr>
              <a:buNone/>
            </a:pPr>
            <a:r>
              <a:rPr lang="ru-RU" b="1" u="sng" dirty="0"/>
              <a:t>кон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Наберите следующую программу</a:t>
            </a:r>
            <a:endParaRPr lang="ru-RU" dirty="0"/>
          </a:p>
        </p:txBody>
      </p:sp>
      <p:pic>
        <p:nvPicPr>
          <p:cNvPr id="7" name="Рисунок 6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357298"/>
            <a:ext cx="3943550" cy="49547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333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Графический учебный исполнитель РОБОТ</vt:lpstr>
      <vt:lpstr>Алгоритм управления</vt:lpstr>
      <vt:lpstr>Алгоритмический стиль мышления</vt:lpstr>
      <vt:lpstr>Свойства алгоритма</vt:lpstr>
      <vt:lpstr>Свойства алгоритма</vt:lpstr>
      <vt:lpstr>Графический учебный исполнитель </vt:lpstr>
      <vt:lpstr>Графический учебный исполнитель РОБОТ</vt:lpstr>
      <vt:lpstr>Общий вид алгоритма</vt:lpstr>
      <vt:lpstr>Наберите следующую программу</vt:lpstr>
      <vt:lpstr>Задание 1</vt:lpstr>
      <vt:lpstr>Порядок действий при написании программы</vt:lpstr>
      <vt:lpstr>Презентация PowerPoint</vt:lpstr>
    </vt:vector>
  </TitlesOfParts>
  <Company>school1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учебный исполнитель РОБОТ</dc:title>
  <dc:creator>Палецкая</dc:creator>
  <cp:lastModifiedBy>Алла Палецкая</cp:lastModifiedBy>
  <cp:revision>10</cp:revision>
  <dcterms:created xsi:type="dcterms:W3CDTF">2013-01-05T14:09:05Z</dcterms:created>
  <dcterms:modified xsi:type="dcterms:W3CDTF">2014-10-19T12:37:16Z</dcterms:modified>
</cp:coreProperties>
</file>