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</p:sldMasterIdLst>
  <p:notesMasterIdLst>
    <p:notesMasterId r:id="rId45"/>
  </p:notesMasterIdLst>
  <p:sldIdLst>
    <p:sldId id="256" r:id="rId15"/>
    <p:sldId id="283" r:id="rId16"/>
    <p:sldId id="285" r:id="rId17"/>
    <p:sldId id="279" r:id="rId18"/>
    <p:sldId id="286" r:id="rId19"/>
    <p:sldId id="261" r:id="rId20"/>
    <p:sldId id="287" r:id="rId21"/>
    <p:sldId id="278" r:id="rId22"/>
    <p:sldId id="288" r:id="rId23"/>
    <p:sldId id="299" r:id="rId24"/>
    <p:sldId id="281" r:id="rId25"/>
    <p:sldId id="289" r:id="rId26"/>
    <p:sldId id="277" r:id="rId27"/>
    <p:sldId id="290" r:id="rId28"/>
    <p:sldId id="282" r:id="rId29"/>
    <p:sldId id="291" r:id="rId30"/>
    <p:sldId id="276" r:id="rId31"/>
    <p:sldId id="292" r:id="rId32"/>
    <p:sldId id="267" r:id="rId33"/>
    <p:sldId id="293" r:id="rId34"/>
    <p:sldId id="275" r:id="rId35"/>
    <p:sldId id="294" r:id="rId36"/>
    <p:sldId id="269" r:id="rId37"/>
    <p:sldId id="295" r:id="rId38"/>
    <p:sldId id="280" r:id="rId39"/>
    <p:sldId id="296" r:id="rId40"/>
    <p:sldId id="273" r:id="rId41"/>
    <p:sldId id="298" r:id="rId42"/>
    <p:sldId id="297" r:id="rId43"/>
    <p:sldId id="28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60808"/>
    <a:srgbClr val="FF9900"/>
    <a:srgbClr val="E773C9"/>
    <a:srgbClr val="FFA0FF"/>
    <a:srgbClr val="79DCFF"/>
    <a:srgbClr val="FF6699"/>
    <a:srgbClr val="6600CC"/>
    <a:srgbClr val="FF99FF"/>
    <a:srgbClr val="FF8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14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B2928-3ED0-4A2A-8942-EABD7F22FE3A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AC41A25A-CAF6-4A51-ADFC-36F348B159CB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посещают выставки, концерты, театры, вместе ездят в </a:t>
          </a:r>
          <a:r>
            <a:rPr lang="ru-RU" sz="2100" dirty="0" smtClean="0">
              <a:solidFill>
                <a:schemeClr val="tx1"/>
              </a:solidFill>
            </a:rPr>
            <a:t>путешествия</a:t>
          </a:r>
          <a:endParaRPr lang="ru-RU" sz="2100" dirty="0">
            <a:solidFill>
              <a:schemeClr val="tx1"/>
            </a:solidFill>
          </a:endParaRPr>
        </a:p>
      </dgm:t>
    </dgm:pt>
    <dgm:pt modelId="{C107C47F-07B6-48A8-A82B-901FFA26E8AF}" type="parTrans" cxnId="{05961213-1AD3-4372-A48B-D4B335F0CC3D}">
      <dgm:prSet/>
      <dgm:spPr/>
      <dgm:t>
        <a:bodyPr/>
        <a:lstStyle/>
        <a:p>
          <a:endParaRPr lang="ru-RU"/>
        </a:p>
      </dgm:t>
    </dgm:pt>
    <dgm:pt modelId="{80BCF8CF-288B-4018-BDB2-DF67B566DAFA}" type="sibTrans" cxnId="{05961213-1AD3-4372-A48B-D4B335F0CC3D}">
      <dgm:prSet/>
      <dgm:spPr/>
      <dgm:t>
        <a:bodyPr/>
        <a:lstStyle/>
        <a:p>
          <a:endParaRPr lang="ru-RU"/>
        </a:p>
      </dgm:t>
    </dgm:pt>
    <dgm:pt modelId="{9E7F644F-0A68-4A02-BFA6-4638EEFAACBC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сохранили традицию семейного чтения</a:t>
          </a:r>
          <a:endParaRPr lang="ru-RU" sz="2400" dirty="0">
            <a:solidFill>
              <a:schemeClr val="tx1"/>
            </a:solidFill>
          </a:endParaRPr>
        </a:p>
      </dgm:t>
    </dgm:pt>
    <dgm:pt modelId="{54F72169-260C-41C7-BFD0-4BD6209EB3DE}" type="parTrans" cxnId="{FA6C99BE-0E58-49F5-8E6A-D48FF73FDF5E}">
      <dgm:prSet/>
      <dgm:spPr/>
      <dgm:t>
        <a:bodyPr/>
        <a:lstStyle/>
        <a:p>
          <a:endParaRPr lang="ru-RU"/>
        </a:p>
      </dgm:t>
    </dgm:pt>
    <dgm:pt modelId="{B04318DF-ACF7-4ACA-AC3C-CE435A3F8797}" type="sibTrans" cxnId="{FA6C99BE-0E58-49F5-8E6A-D48FF73FDF5E}">
      <dgm:prSet/>
      <dgm:spPr/>
      <dgm:t>
        <a:bodyPr/>
        <a:lstStyle/>
        <a:p>
          <a:endParaRPr lang="ru-RU"/>
        </a:p>
      </dgm:t>
    </dgm:pt>
    <dgm:pt modelId="{24816148-65E5-4B3F-8B96-DD8037D79E08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прививают детям любовь к спорту</a:t>
          </a:r>
          <a:endParaRPr lang="ru-RU" dirty="0">
            <a:solidFill>
              <a:schemeClr val="tx1"/>
            </a:solidFill>
          </a:endParaRPr>
        </a:p>
      </dgm:t>
    </dgm:pt>
    <dgm:pt modelId="{83227EFA-B28E-478E-BEC3-1C24F684E5E1}" type="parTrans" cxnId="{D0B8E89B-9D55-4ED0-8079-B601DEE2E2DA}">
      <dgm:prSet/>
      <dgm:spPr/>
      <dgm:t>
        <a:bodyPr/>
        <a:lstStyle/>
        <a:p>
          <a:endParaRPr lang="ru-RU"/>
        </a:p>
      </dgm:t>
    </dgm:pt>
    <dgm:pt modelId="{7A2067BC-2CB3-4C08-906D-ACEAFB93D1BF}" type="sibTrans" cxnId="{D0B8E89B-9D55-4ED0-8079-B601DEE2E2DA}">
      <dgm:prSet/>
      <dgm:spPr/>
      <dgm:t>
        <a:bodyPr/>
        <a:lstStyle/>
        <a:p>
          <a:endParaRPr lang="ru-RU"/>
        </a:p>
      </dgm:t>
    </dgm:pt>
    <dgm:pt modelId="{57103319-978F-47E5-9C34-E0B385A20C19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беседуют за чашкой чая о прожитом дне</a:t>
          </a:r>
          <a:endParaRPr lang="ru-RU" sz="2400" dirty="0">
            <a:solidFill>
              <a:schemeClr val="tx1"/>
            </a:solidFill>
          </a:endParaRPr>
        </a:p>
      </dgm:t>
    </dgm:pt>
    <dgm:pt modelId="{EE510430-4EC4-4047-A4BE-0703B08170D4}" type="sibTrans" cxnId="{6B2707A7-9CB1-44BC-85DE-BE975D7BDC5A}">
      <dgm:prSet/>
      <dgm:spPr/>
      <dgm:t>
        <a:bodyPr/>
        <a:lstStyle/>
        <a:p>
          <a:endParaRPr lang="ru-RU"/>
        </a:p>
      </dgm:t>
    </dgm:pt>
    <dgm:pt modelId="{AE5775D6-D4F1-4EE9-9802-296201AF9CA0}" type="parTrans" cxnId="{6B2707A7-9CB1-44BC-85DE-BE975D7BDC5A}">
      <dgm:prSet/>
      <dgm:spPr/>
      <dgm:t>
        <a:bodyPr/>
        <a:lstStyle/>
        <a:p>
          <a:endParaRPr lang="ru-RU"/>
        </a:p>
      </dgm:t>
    </dgm:pt>
    <dgm:pt modelId="{5F450CD1-044B-4EE8-9AED-EB93250300D0}" type="pres">
      <dgm:prSet presAssocID="{F22B2928-3ED0-4A2A-8942-EABD7F22FE3A}" presName="Name0" presStyleCnt="0">
        <dgm:presLayoutVars>
          <dgm:dir/>
          <dgm:resizeHandles val="exact"/>
        </dgm:presLayoutVars>
      </dgm:prSet>
      <dgm:spPr/>
    </dgm:pt>
    <dgm:pt modelId="{7EE41290-330B-48FD-AA2A-098CC4EAC8BB}" type="pres">
      <dgm:prSet presAssocID="{F22B2928-3ED0-4A2A-8942-EABD7F22FE3A}" presName="bkgdShp" presStyleLbl="alignAccFollowNode1" presStyleIdx="0" presStyleCnt="1"/>
      <dgm:spPr/>
    </dgm:pt>
    <dgm:pt modelId="{453E2167-5E20-4102-8255-C80020C7CCE3}" type="pres">
      <dgm:prSet presAssocID="{F22B2928-3ED0-4A2A-8942-EABD7F22FE3A}" presName="linComp" presStyleCnt="0"/>
      <dgm:spPr/>
    </dgm:pt>
    <dgm:pt modelId="{CEEEE704-AB65-4645-85F5-0CF267F8A45A}" type="pres">
      <dgm:prSet presAssocID="{57103319-978F-47E5-9C34-E0B385A20C19}" presName="compNode" presStyleCnt="0"/>
      <dgm:spPr/>
    </dgm:pt>
    <dgm:pt modelId="{53D5E0BD-0DD7-4B00-ADA1-22D9571B2072}" type="pres">
      <dgm:prSet presAssocID="{57103319-978F-47E5-9C34-E0B385A20C1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0B26E-C3BD-4EAE-8982-4B24895763C1}" type="pres">
      <dgm:prSet presAssocID="{57103319-978F-47E5-9C34-E0B385A20C19}" presName="invisiNode" presStyleLbl="node1" presStyleIdx="0" presStyleCnt="4"/>
      <dgm:spPr/>
    </dgm:pt>
    <dgm:pt modelId="{89A3E473-4EC6-42C4-A3D0-9A2D8AF10210}" type="pres">
      <dgm:prSet presAssocID="{57103319-978F-47E5-9C34-E0B385A20C19}" presName="imagNode" presStyleLbl="fgImgPlace1" presStyleIdx="0" presStyleCnt="4" custLinFactNeighborX="-7387" custLinFactNeighborY="458"/>
      <dgm:spPr/>
    </dgm:pt>
    <dgm:pt modelId="{B9CB03B9-E358-4E4C-944B-7715286E5B13}" type="pres">
      <dgm:prSet presAssocID="{EE510430-4EC4-4047-A4BE-0703B08170D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009001-9997-4281-9B32-3E26D8BAB971}" type="pres">
      <dgm:prSet presAssocID="{AC41A25A-CAF6-4A51-ADFC-36F348B159CB}" presName="compNode" presStyleCnt="0"/>
      <dgm:spPr/>
    </dgm:pt>
    <dgm:pt modelId="{F259FCAB-4EAB-4116-906F-E7ADA0477120}" type="pres">
      <dgm:prSet presAssocID="{AC41A25A-CAF6-4A51-ADFC-36F348B159C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CA643-3375-49C6-AF84-885EC0DED4B5}" type="pres">
      <dgm:prSet presAssocID="{AC41A25A-CAF6-4A51-ADFC-36F348B159CB}" presName="invisiNode" presStyleLbl="node1" presStyleIdx="1" presStyleCnt="4"/>
      <dgm:spPr/>
    </dgm:pt>
    <dgm:pt modelId="{525F932C-B812-4465-8E0F-D41CE02F1B85}" type="pres">
      <dgm:prSet presAssocID="{AC41A25A-CAF6-4A51-ADFC-36F348B159CB}" presName="imagNode" presStyleLbl="fgImgPlace1" presStyleIdx="1" presStyleCnt="4"/>
      <dgm:spPr/>
    </dgm:pt>
    <dgm:pt modelId="{B7D17DF8-D997-46F8-B530-3FDF4598556B}" type="pres">
      <dgm:prSet presAssocID="{80BCF8CF-288B-4018-BDB2-DF67B566DAF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C12BB2-046F-4C6C-86E8-B3B22B0C97A2}" type="pres">
      <dgm:prSet presAssocID="{9E7F644F-0A68-4A02-BFA6-4638EEFAACBC}" presName="compNode" presStyleCnt="0"/>
      <dgm:spPr/>
    </dgm:pt>
    <dgm:pt modelId="{987D69BF-20DF-4271-B69B-F6BB08A36DD2}" type="pres">
      <dgm:prSet presAssocID="{9E7F644F-0A68-4A02-BFA6-4638EEFAACB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1F610-2089-4840-BBF7-7D79D376973F}" type="pres">
      <dgm:prSet presAssocID="{9E7F644F-0A68-4A02-BFA6-4638EEFAACBC}" presName="invisiNode" presStyleLbl="node1" presStyleIdx="2" presStyleCnt="4"/>
      <dgm:spPr/>
    </dgm:pt>
    <dgm:pt modelId="{7891623C-E767-4F6A-97EA-DE44986961BA}" type="pres">
      <dgm:prSet presAssocID="{9E7F644F-0A68-4A02-BFA6-4638EEFAACBC}" presName="imagNode" presStyleLbl="fgImgPlace1" presStyleIdx="2" presStyleCnt="4"/>
      <dgm:spPr/>
    </dgm:pt>
    <dgm:pt modelId="{A0658DA6-0852-4A1E-9412-C78E09F161FF}" type="pres">
      <dgm:prSet presAssocID="{B04318DF-ACF7-4ACA-AC3C-CE435A3F87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E31D8B3-97AC-40EB-8CCB-A84E08484D67}" type="pres">
      <dgm:prSet presAssocID="{24816148-65E5-4B3F-8B96-DD8037D79E08}" presName="compNode" presStyleCnt="0"/>
      <dgm:spPr/>
    </dgm:pt>
    <dgm:pt modelId="{30C2A506-AFC8-4803-A412-C383B792B030}" type="pres">
      <dgm:prSet presAssocID="{24816148-65E5-4B3F-8B96-DD8037D79E0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67C4A-AAFC-4A29-8BE4-C890646CB85E}" type="pres">
      <dgm:prSet presAssocID="{24816148-65E5-4B3F-8B96-DD8037D79E08}" presName="invisiNode" presStyleLbl="node1" presStyleIdx="3" presStyleCnt="4"/>
      <dgm:spPr/>
    </dgm:pt>
    <dgm:pt modelId="{7463AA7F-FBDD-4E52-B293-42CB0BD2CE53}" type="pres">
      <dgm:prSet presAssocID="{24816148-65E5-4B3F-8B96-DD8037D79E08}" presName="imagNode" presStyleLbl="fgImgPlace1" presStyleIdx="3" presStyleCnt="4"/>
      <dgm:spPr/>
    </dgm:pt>
  </dgm:ptLst>
  <dgm:cxnLst>
    <dgm:cxn modelId="{2023529C-C3BD-47D4-9325-E8C9354FD7C6}" type="presOf" srcId="{80BCF8CF-288B-4018-BDB2-DF67B566DAFA}" destId="{B7D17DF8-D997-46F8-B530-3FDF4598556B}" srcOrd="0" destOrd="0" presId="urn:microsoft.com/office/officeart/2005/8/layout/pList2"/>
    <dgm:cxn modelId="{D0B8E89B-9D55-4ED0-8079-B601DEE2E2DA}" srcId="{F22B2928-3ED0-4A2A-8942-EABD7F22FE3A}" destId="{24816148-65E5-4B3F-8B96-DD8037D79E08}" srcOrd="3" destOrd="0" parTransId="{83227EFA-B28E-478E-BEC3-1C24F684E5E1}" sibTransId="{7A2067BC-2CB3-4C08-906D-ACEAFB93D1BF}"/>
    <dgm:cxn modelId="{6B2707A7-9CB1-44BC-85DE-BE975D7BDC5A}" srcId="{F22B2928-3ED0-4A2A-8942-EABD7F22FE3A}" destId="{57103319-978F-47E5-9C34-E0B385A20C19}" srcOrd="0" destOrd="0" parTransId="{AE5775D6-D4F1-4EE9-9802-296201AF9CA0}" sibTransId="{EE510430-4EC4-4047-A4BE-0703B08170D4}"/>
    <dgm:cxn modelId="{C5D342E8-F73D-423C-9DAE-BA1785B1401B}" type="presOf" srcId="{9E7F644F-0A68-4A02-BFA6-4638EEFAACBC}" destId="{987D69BF-20DF-4271-B69B-F6BB08A36DD2}" srcOrd="0" destOrd="0" presId="urn:microsoft.com/office/officeart/2005/8/layout/pList2"/>
    <dgm:cxn modelId="{3B5136B8-22E1-4E8C-9F07-67110689F0C0}" type="presOf" srcId="{AC41A25A-CAF6-4A51-ADFC-36F348B159CB}" destId="{F259FCAB-4EAB-4116-906F-E7ADA0477120}" srcOrd="0" destOrd="0" presId="urn:microsoft.com/office/officeart/2005/8/layout/pList2"/>
    <dgm:cxn modelId="{17933D25-F637-4FA8-94F7-B64ABBB989B7}" type="presOf" srcId="{57103319-978F-47E5-9C34-E0B385A20C19}" destId="{53D5E0BD-0DD7-4B00-ADA1-22D9571B2072}" srcOrd="0" destOrd="0" presId="urn:microsoft.com/office/officeart/2005/8/layout/pList2"/>
    <dgm:cxn modelId="{BB36168E-3B1B-4F6F-AD1B-4DF9240C6BE5}" type="presOf" srcId="{F22B2928-3ED0-4A2A-8942-EABD7F22FE3A}" destId="{5F450CD1-044B-4EE8-9AED-EB93250300D0}" srcOrd="0" destOrd="0" presId="urn:microsoft.com/office/officeart/2005/8/layout/pList2"/>
    <dgm:cxn modelId="{05961213-1AD3-4372-A48B-D4B335F0CC3D}" srcId="{F22B2928-3ED0-4A2A-8942-EABD7F22FE3A}" destId="{AC41A25A-CAF6-4A51-ADFC-36F348B159CB}" srcOrd="1" destOrd="0" parTransId="{C107C47F-07B6-48A8-A82B-901FFA26E8AF}" sibTransId="{80BCF8CF-288B-4018-BDB2-DF67B566DAFA}"/>
    <dgm:cxn modelId="{8B3F149C-3BF4-48D1-8C0B-274A8C3C15C6}" type="presOf" srcId="{EE510430-4EC4-4047-A4BE-0703B08170D4}" destId="{B9CB03B9-E358-4E4C-944B-7715286E5B13}" srcOrd="0" destOrd="0" presId="urn:microsoft.com/office/officeart/2005/8/layout/pList2"/>
    <dgm:cxn modelId="{99B33DBD-48D2-4439-B3C9-E14D176497EB}" type="presOf" srcId="{24816148-65E5-4B3F-8B96-DD8037D79E08}" destId="{30C2A506-AFC8-4803-A412-C383B792B030}" srcOrd="0" destOrd="0" presId="urn:microsoft.com/office/officeart/2005/8/layout/pList2"/>
    <dgm:cxn modelId="{FA6C99BE-0E58-49F5-8E6A-D48FF73FDF5E}" srcId="{F22B2928-3ED0-4A2A-8942-EABD7F22FE3A}" destId="{9E7F644F-0A68-4A02-BFA6-4638EEFAACBC}" srcOrd="2" destOrd="0" parTransId="{54F72169-260C-41C7-BFD0-4BD6209EB3DE}" sibTransId="{B04318DF-ACF7-4ACA-AC3C-CE435A3F8797}"/>
    <dgm:cxn modelId="{EDE03D56-994E-4CBD-94DE-7C35B88C6092}" type="presOf" srcId="{B04318DF-ACF7-4ACA-AC3C-CE435A3F8797}" destId="{A0658DA6-0852-4A1E-9412-C78E09F161FF}" srcOrd="0" destOrd="0" presId="urn:microsoft.com/office/officeart/2005/8/layout/pList2"/>
    <dgm:cxn modelId="{B444B0AF-0258-445F-B09E-364210919829}" type="presParOf" srcId="{5F450CD1-044B-4EE8-9AED-EB93250300D0}" destId="{7EE41290-330B-48FD-AA2A-098CC4EAC8BB}" srcOrd="0" destOrd="0" presId="urn:microsoft.com/office/officeart/2005/8/layout/pList2"/>
    <dgm:cxn modelId="{D72AD52E-3744-4758-80FE-C2976A4095A1}" type="presParOf" srcId="{5F450CD1-044B-4EE8-9AED-EB93250300D0}" destId="{453E2167-5E20-4102-8255-C80020C7CCE3}" srcOrd="1" destOrd="0" presId="urn:microsoft.com/office/officeart/2005/8/layout/pList2"/>
    <dgm:cxn modelId="{D4E04DC8-8CE5-450E-BFF2-C7CE409C19FB}" type="presParOf" srcId="{453E2167-5E20-4102-8255-C80020C7CCE3}" destId="{CEEEE704-AB65-4645-85F5-0CF267F8A45A}" srcOrd="0" destOrd="0" presId="urn:microsoft.com/office/officeart/2005/8/layout/pList2"/>
    <dgm:cxn modelId="{97098C08-7261-4E08-835F-45433471B1C4}" type="presParOf" srcId="{CEEEE704-AB65-4645-85F5-0CF267F8A45A}" destId="{53D5E0BD-0DD7-4B00-ADA1-22D9571B2072}" srcOrd="0" destOrd="0" presId="urn:microsoft.com/office/officeart/2005/8/layout/pList2"/>
    <dgm:cxn modelId="{C8A0597C-E6FC-4F95-8C88-76072EA98575}" type="presParOf" srcId="{CEEEE704-AB65-4645-85F5-0CF267F8A45A}" destId="{63C0B26E-C3BD-4EAE-8982-4B24895763C1}" srcOrd="1" destOrd="0" presId="urn:microsoft.com/office/officeart/2005/8/layout/pList2"/>
    <dgm:cxn modelId="{0D00F8C6-D2D4-4E8C-B370-EC3146EE567B}" type="presParOf" srcId="{CEEEE704-AB65-4645-85F5-0CF267F8A45A}" destId="{89A3E473-4EC6-42C4-A3D0-9A2D8AF10210}" srcOrd="2" destOrd="0" presId="urn:microsoft.com/office/officeart/2005/8/layout/pList2"/>
    <dgm:cxn modelId="{B02B1450-F5E4-487F-8532-D0572601F06C}" type="presParOf" srcId="{453E2167-5E20-4102-8255-C80020C7CCE3}" destId="{B9CB03B9-E358-4E4C-944B-7715286E5B13}" srcOrd="1" destOrd="0" presId="urn:microsoft.com/office/officeart/2005/8/layout/pList2"/>
    <dgm:cxn modelId="{3C3A8869-1D3C-47EF-AA9E-48B1C46B095F}" type="presParOf" srcId="{453E2167-5E20-4102-8255-C80020C7CCE3}" destId="{C5009001-9997-4281-9B32-3E26D8BAB971}" srcOrd="2" destOrd="0" presId="urn:microsoft.com/office/officeart/2005/8/layout/pList2"/>
    <dgm:cxn modelId="{1767E6A1-7F5C-41C8-B7EC-C353C3893FC6}" type="presParOf" srcId="{C5009001-9997-4281-9B32-3E26D8BAB971}" destId="{F259FCAB-4EAB-4116-906F-E7ADA0477120}" srcOrd="0" destOrd="0" presId="urn:microsoft.com/office/officeart/2005/8/layout/pList2"/>
    <dgm:cxn modelId="{ED6BE041-1F43-49AE-80E4-8C154BBBEB81}" type="presParOf" srcId="{C5009001-9997-4281-9B32-3E26D8BAB971}" destId="{AEBCA643-3375-49C6-AF84-885EC0DED4B5}" srcOrd="1" destOrd="0" presId="urn:microsoft.com/office/officeart/2005/8/layout/pList2"/>
    <dgm:cxn modelId="{6560A2B7-1041-44D3-88E0-331705003BF7}" type="presParOf" srcId="{C5009001-9997-4281-9B32-3E26D8BAB971}" destId="{525F932C-B812-4465-8E0F-D41CE02F1B85}" srcOrd="2" destOrd="0" presId="urn:microsoft.com/office/officeart/2005/8/layout/pList2"/>
    <dgm:cxn modelId="{DDC54E58-B5DB-46D9-B02B-84505DF79CD4}" type="presParOf" srcId="{453E2167-5E20-4102-8255-C80020C7CCE3}" destId="{B7D17DF8-D997-46F8-B530-3FDF4598556B}" srcOrd="3" destOrd="0" presId="urn:microsoft.com/office/officeart/2005/8/layout/pList2"/>
    <dgm:cxn modelId="{A0C678C4-062C-4646-8AFC-A10E5EE20977}" type="presParOf" srcId="{453E2167-5E20-4102-8255-C80020C7CCE3}" destId="{7EC12BB2-046F-4C6C-86E8-B3B22B0C97A2}" srcOrd="4" destOrd="0" presId="urn:microsoft.com/office/officeart/2005/8/layout/pList2"/>
    <dgm:cxn modelId="{50C4E3E0-F26E-4BA8-80F7-8FE7D9C8E541}" type="presParOf" srcId="{7EC12BB2-046F-4C6C-86E8-B3B22B0C97A2}" destId="{987D69BF-20DF-4271-B69B-F6BB08A36DD2}" srcOrd="0" destOrd="0" presId="urn:microsoft.com/office/officeart/2005/8/layout/pList2"/>
    <dgm:cxn modelId="{B7C0534B-D551-4974-9477-E4753DD1FE56}" type="presParOf" srcId="{7EC12BB2-046F-4C6C-86E8-B3B22B0C97A2}" destId="{3D91F610-2089-4840-BBF7-7D79D376973F}" srcOrd="1" destOrd="0" presId="urn:microsoft.com/office/officeart/2005/8/layout/pList2"/>
    <dgm:cxn modelId="{70E8F574-621E-428A-A5C2-D77E588997A4}" type="presParOf" srcId="{7EC12BB2-046F-4C6C-86E8-B3B22B0C97A2}" destId="{7891623C-E767-4F6A-97EA-DE44986961BA}" srcOrd="2" destOrd="0" presId="urn:microsoft.com/office/officeart/2005/8/layout/pList2"/>
    <dgm:cxn modelId="{C5F8C6F5-8F5E-4B6D-9976-ECA4FA46D10B}" type="presParOf" srcId="{453E2167-5E20-4102-8255-C80020C7CCE3}" destId="{A0658DA6-0852-4A1E-9412-C78E09F161FF}" srcOrd="5" destOrd="0" presId="urn:microsoft.com/office/officeart/2005/8/layout/pList2"/>
    <dgm:cxn modelId="{533BC8C8-1589-41ED-91E6-67CD358C6061}" type="presParOf" srcId="{453E2167-5E20-4102-8255-C80020C7CCE3}" destId="{EE31D8B3-97AC-40EB-8CCB-A84E08484D67}" srcOrd="6" destOrd="0" presId="urn:microsoft.com/office/officeart/2005/8/layout/pList2"/>
    <dgm:cxn modelId="{0A61BFAB-7705-4984-B853-65C93A7C6593}" type="presParOf" srcId="{EE31D8B3-97AC-40EB-8CCB-A84E08484D67}" destId="{30C2A506-AFC8-4803-A412-C383B792B030}" srcOrd="0" destOrd="0" presId="urn:microsoft.com/office/officeart/2005/8/layout/pList2"/>
    <dgm:cxn modelId="{BD653594-5ACE-44C6-AD58-19A279540BA3}" type="presParOf" srcId="{EE31D8B3-97AC-40EB-8CCB-A84E08484D67}" destId="{26867C4A-AAFC-4A29-8BE4-C890646CB85E}" srcOrd="1" destOrd="0" presId="urn:microsoft.com/office/officeart/2005/8/layout/pList2"/>
    <dgm:cxn modelId="{477CFA1E-BA0D-4369-BCE6-0090B98800DE}" type="presParOf" srcId="{EE31D8B3-97AC-40EB-8CCB-A84E08484D67}" destId="{7463AA7F-FBDD-4E52-B293-42CB0BD2CE5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41290-330B-48FD-AA2A-098CC4EAC8BB}">
      <dsp:nvSpPr>
        <dsp:cNvPr id="0" name=""/>
        <dsp:cNvSpPr/>
      </dsp:nvSpPr>
      <dsp:spPr>
        <a:xfrm>
          <a:off x="0" y="0"/>
          <a:ext cx="8856984" cy="264477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3E473-4EC6-42C4-A3D0-9A2D8AF10210}">
      <dsp:nvSpPr>
        <dsp:cNvPr id="0" name=""/>
        <dsp:cNvSpPr/>
      </dsp:nvSpPr>
      <dsp:spPr>
        <a:xfrm>
          <a:off x="125206" y="361519"/>
          <a:ext cx="1935043" cy="193949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5E0BD-0DD7-4B00-ADA1-22D9571B2072}">
      <dsp:nvSpPr>
        <dsp:cNvPr id="0" name=""/>
        <dsp:cNvSpPr/>
      </dsp:nvSpPr>
      <dsp:spPr>
        <a:xfrm rot="10800000">
          <a:off x="268148" y="2644772"/>
          <a:ext cx="1935043" cy="32324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беседуют за чашкой чая о прожитом дне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327657" y="2644772"/>
        <a:ext cx="1816025" cy="3172990"/>
      </dsp:txXfrm>
    </dsp:sp>
    <dsp:sp modelId="{525F932C-B812-4465-8E0F-D41CE02F1B85}">
      <dsp:nvSpPr>
        <dsp:cNvPr id="0" name=""/>
        <dsp:cNvSpPr/>
      </dsp:nvSpPr>
      <dsp:spPr>
        <a:xfrm>
          <a:off x="2396696" y="352636"/>
          <a:ext cx="1935043" cy="193949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3815842"/>
            <a:satOff val="-20052"/>
            <a:lumOff val="-1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9FCAB-4EAB-4116-906F-E7ADA0477120}">
      <dsp:nvSpPr>
        <dsp:cNvPr id="0" name=""/>
        <dsp:cNvSpPr/>
      </dsp:nvSpPr>
      <dsp:spPr>
        <a:xfrm rot="10800000">
          <a:off x="2396696" y="2644772"/>
          <a:ext cx="1935043" cy="32324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посещают выставки, концерты, театры, вместе ездят в </a:t>
          </a:r>
          <a:r>
            <a:rPr lang="ru-RU" sz="2100" kern="1200" dirty="0" smtClean="0">
              <a:solidFill>
                <a:schemeClr val="tx1"/>
              </a:solidFill>
            </a:rPr>
            <a:t>путешествия</a:t>
          </a:r>
          <a:endParaRPr lang="ru-RU" sz="2100" kern="1200" dirty="0">
            <a:solidFill>
              <a:schemeClr val="tx1"/>
            </a:solidFill>
          </a:endParaRPr>
        </a:p>
      </dsp:txBody>
      <dsp:txXfrm rot="10800000">
        <a:off x="2456205" y="2644772"/>
        <a:ext cx="1816025" cy="3172990"/>
      </dsp:txXfrm>
    </dsp:sp>
    <dsp:sp modelId="{7891623C-E767-4F6A-97EA-DE44986961BA}">
      <dsp:nvSpPr>
        <dsp:cNvPr id="0" name=""/>
        <dsp:cNvSpPr/>
      </dsp:nvSpPr>
      <dsp:spPr>
        <a:xfrm>
          <a:off x="4525244" y="352636"/>
          <a:ext cx="1935043" cy="193949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7631683"/>
            <a:satOff val="-40104"/>
            <a:lumOff val="-2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D69BF-20DF-4271-B69B-F6BB08A36DD2}">
      <dsp:nvSpPr>
        <dsp:cNvPr id="0" name=""/>
        <dsp:cNvSpPr/>
      </dsp:nvSpPr>
      <dsp:spPr>
        <a:xfrm rot="10800000">
          <a:off x="4525244" y="2644772"/>
          <a:ext cx="1935043" cy="32324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сохранили традицию семейного чтения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4584753" y="2644772"/>
        <a:ext cx="1816025" cy="3172990"/>
      </dsp:txXfrm>
    </dsp:sp>
    <dsp:sp modelId="{7463AA7F-FBDD-4E52-B293-42CB0BD2CE53}">
      <dsp:nvSpPr>
        <dsp:cNvPr id="0" name=""/>
        <dsp:cNvSpPr/>
      </dsp:nvSpPr>
      <dsp:spPr>
        <a:xfrm>
          <a:off x="6653791" y="352636"/>
          <a:ext cx="1935043" cy="193949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2A506-AFC8-4803-A412-C383B792B030}">
      <dsp:nvSpPr>
        <dsp:cNvPr id="0" name=""/>
        <dsp:cNvSpPr/>
      </dsp:nvSpPr>
      <dsp:spPr>
        <a:xfrm rot="10800000">
          <a:off x="6653791" y="2644772"/>
          <a:ext cx="1935043" cy="32324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прививают детям любовь к спорту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6713300" y="2644772"/>
        <a:ext cx="1816025" cy="3172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B6CF3-A514-4C7D-93D6-A6B7F354E085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9EA76-7FED-44C8-B4F6-BDD65C021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21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7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889388-A2CF-4064-86AE-E26FFE74D3AE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409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4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F6F1C8-7AA8-4FF4-BD8F-1900973A3109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99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9EA76-7FED-44C8-B4F6-BDD65C0215F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5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i4l2h0mas.jpg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3" y="-22"/>
            <a:ext cx="9144033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865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282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95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81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672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83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902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383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0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6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779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654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38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873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40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40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315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303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17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4EDDB-D2AA-4427-933B-5180DD69B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9100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678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082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041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24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585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214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95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274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454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2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199E6C-25A1-4F11-82DF-812EC7AAFE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3543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79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302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396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484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604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508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547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49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537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15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1401B6-00FF-443B-A893-FFECD44A54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11327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39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243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568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592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692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553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615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41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713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72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563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825625"/>
            <a:ext cx="3867150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055299-0A60-4EE0-B13B-382F21A544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0857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16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414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807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877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0DC-266C-4C59-82CC-3774C190F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7E16-97FB-4664-BE89-A2AEF69B26E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8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21D0EF5-A12A-41A2-A7AC-CC5640356E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993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4786D1-E59A-4576-93FD-5408B8BB84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3360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908536-B3C0-49B6-894B-4941F93FFB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5110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7CF434-3805-4268-9ABB-FF410422A4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717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9035C0-D231-4B8D-9D18-F23C43AD48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423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43B2533-4B9B-458D-B1C3-23DFD03ECD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861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0088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84DAB-8CB5-4AF7-9A02-847DE95740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3359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21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3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91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95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2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59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56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70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2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15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4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75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61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7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4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24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57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70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4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33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6559FE-BE3B-4014-A772-8E7CC61CCA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6138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A3247ED-B4F4-4F31-A168-E9C3DCC7DC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1028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19DFBA-3DC3-427A-AD79-7BB25007F4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4951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563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825625"/>
            <a:ext cx="3867150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3C81387-FAEF-4A11-BD3A-2B39F1991A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735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EA1D840-51EB-430C-8228-E20209AF69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585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5C5A17-2F53-4CD5-AA73-3F6AC35410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2668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5E914F8-EEB0-4A53-8C7B-1D0C01EBDC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046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4466D0-5275-4F93-9419-B5C1497559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430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82BEA65-E2F9-4387-9964-3EAD83F8CB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61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989D4C-D0D7-49AF-BBB9-97935B2898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82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0088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11.9.15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BEC14B-17A1-4FCB-A6D0-28F68BED69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470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22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3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43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30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37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7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06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88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454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85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51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96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097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36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1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334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728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78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888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0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31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5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963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41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2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53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66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035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00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502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46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1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636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63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873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595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95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95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226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173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863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4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>
              <a:gd name="adj" fmla="val 8900"/>
            </a:avLst>
          </a:prstGeom>
          <a:noFill/>
          <a:ln>
            <a:solidFill>
              <a:srgbClr val="FF66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BA2B-A0C7-4083-85C9-50863A282629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0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20DC-266C-4C59-82CC-3774C190F5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87E16-97FB-4664-BE89-A2AEF69B26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3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20DC-266C-4C59-82CC-3774C190F5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87E16-97FB-4664-BE89-A2AEF69B26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9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20DC-266C-4C59-82CC-3774C190F5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87E16-97FB-4664-BE89-A2AEF69B26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51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51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0"/>
            <a:r>
              <a:rPr lang="en-GB" altLang="ru-RU" smtClean="0"/>
              <a:t>Девятый уровень структурыОбразец текста</a:t>
            </a:r>
          </a:p>
          <a:p>
            <a:pPr lvl="1"/>
            <a:r>
              <a:rPr lang="en-GB" altLang="ru-RU" smtClean="0"/>
              <a:t>Второй уровень</a:t>
            </a:r>
          </a:p>
          <a:p>
            <a:pPr lvl="2"/>
            <a:r>
              <a:rPr lang="en-GB" altLang="ru-RU" smtClean="0"/>
              <a:t>Третий уровень</a:t>
            </a:r>
          </a:p>
          <a:p>
            <a:pPr lvl="3"/>
            <a:r>
              <a:rPr lang="en-GB" altLang="ru-RU" smtClean="0"/>
              <a:t>Четвертый уровень</a:t>
            </a:r>
          </a:p>
          <a:p>
            <a:pPr lvl="4"/>
            <a:r>
              <a:rPr lang="en-GB" altLang="ru-RU" smtClean="0"/>
              <a:t>Пятый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8650" y="6356350"/>
            <a:ext cx="20558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mtClean="0"/>
              <a:t>11.9.15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57950" y="6356350"/>
            <a:ext cx="20558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9E525855-BD0D-4489-B41E-14B2D5D05692}" type="slidenum">
              <a:rPr lang="ru-RU" altLang="ru-RU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8442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2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3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51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51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0"/>
            <a:r>
              <a:rPr lang="en-GB" altLang="ru-RU" smtClean="0"/>
              <a:t>Девятый уровень структурыОбразец текста</a:t>
            </a:r>
          </a:p>
          <a:p>
            <a:pPr lvl="1"/>
            <a:r>
              <a:rPr lang="en-GB" altLang="ru-RU" smtClean="0"/>
              <a:t>Второй уровень</a:t>
            </a:r>
          </a:p>
          <a:p>
            <a:pPr lvl="2"/>
            <a:r>
              <a:rPr lang="en-GB" altLang="ru-RU" smtClean="0"/>
              <a:t>Третий уровень</a:t>
            </a:r>
          </a:p>
          <a:p>
            <a:pPr lvl="3"/>
            <a:r>
              <a:rPr lang="en-GB" altLang="ru-RU" smtClean="0"/>
              <a:t>Четвертый уровень</a:t>
            </a:r>
          </a:p>
          <a:p>
            <a:pPr lvl="4"/>
            <a:r>
              <a:rPr lang="en-GB" altLang="ru-RU" smtClean="0"/>
              <a:t>Пятый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8650" y="6356350"/>
            <a:ext cx="20558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mtClean="0"/>
              <a:t>11.9.15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57950" y="6356350"/>
            <a:ext cx="20558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6F17635F-5235-42DC-A18E-8A578A830BFB}" type="slidenum">
              <a:rPr lang="ru-RU" altLang="ru-RU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766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4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8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FC4CC-31DB-4B00-80FC-E91B23BCC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2F1CD-DC6A-4EE6-A74A-5B95A036EB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8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&#1056;&#1054;&#1044;&#1048;&#1058;&#1045;&#1051;&#1048;%20&#1043;&#1054;&#1058;&#1054;&#1042;&#1054;.mp4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hyperlink" Target="&#1043;&#1054;&#1058;&#1054;&#1042;&#1054;%20&#1044;&#1045;&#1058;&#1048;.mp4" TargetMode="External"/><Relationship Id="rId1" Type="http://schemas.openxmlformats.org/officeDocument/2006/relationships/slideLayout" Target="../slideLayouts/slideLayout144.xml"/><Relationship Id="rId6" Type="http://schemas.openxmlformats.org/officeDocument/2006/relationships/hyperlink" Target="&#1075;&#1086;&#1090;&#1086;&#1074;&#1086;&#1077;%20&#1089;&#1077;&#1084;&#1100;&#1103;.mp4" TargetMode="External"/><Relationship Id="rId5" Type="http://schemas.openxmlformats.org/officeDocument/2006/relationships/image" Target="../media/image22.png"/><Relationship Id="rId4" Type="http://schemas.openxmlformats.org/officeDocument/2006/relationships/hyperlink" Target="&#1043;&#1054;&#1058;&#1054;&#1042;&#1054;%20&#1044;&#1054;&#1052;.mp4" TargetMode="Externa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9" b="91007" l="2615" r="96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10"/>
          <a:stretch/>
        </p:blipFill>
        <p:spPr>
          <a:xfrm>
            <a:off x="1034747" y="548680"/>
            <a:ext cx="7241774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955" y="1700808"/>
            <a:ext cx="2433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60808"/>
                </a:solidFill>
                <a:effectLst/>
              </a:rPr>
              <a:t>РАДУГА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60808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60426" y="2463279"/>
            <a:ext cx="3390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с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емейных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3576" y="3225750"/>
            <a:ext cx="3014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талантов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4074"/>
            <a:ext cx="2011128" cy="1883757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66" y="1007914"/>
            <a:ext cx="3135218" cy="1889947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75319"/>
            <a:ext cx="2278989" cy="1789061"/>
          </a:xfrm>
          <a:prstGeom prst="rect">
            <a:avLst/>
          </a:prstGeom>
        </p:spPr>
      </p:pic>
      <p:pic>
        <p:nvPicPr>
          <p:cNvPr id="7" name="Рисунок 6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45738"/>
            <a:ext cx="2447925" cy="2200275"/>
          </a:xfrm>
          <a:prstGeom prst="rect">
            <a:avLst/>
          </a:prstGeom>
        </p:spPr>
      </p:pic>
      <p:sp>
        <p:nvSpPr>
          <p:cNvPr id="8" name="Прямоугольник 7">
            <a:hlinkClick r:id="rId2" action="ppaction://hlinkfile"/>
          </p:cNvPr>
          <p:cNvSpPr/>
          <p:nvPr/>
        </p:nvSpPr>
        <p:spPr>
          <a:xfrm>
            <a:off x="2622688" y="100791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Прямоугольник 8">
            <a:hlinkClick r:id="rId4" action="ppaction://hlinkfile"/>
          </p:cNvPr>
          <p:cNvSpPr/>
          <p:nvPr/>
        </p:nvSpPr>
        <p:spPr>
          <a:xfrm>
            <a:off x="7494105" y="1013791"/>
            <a:ext cx="451460" cy="9497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file"/>
          </p:cNvPr>
          <p:cNvSpPr/>
          <p:nvPr/>
        </p:nvSpPr>
        <p:spPr>
          <a:xfrm>
            <a:off x="2890549" y="3351928"/>
            <a:ext cx="451460" cy="9497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Прямоугольник 10">
            <a:hlinkClick r:id="rId8" action="ppaction://hlinkfile"/>
          </p:cNvPr>
          <p:cNvSpPr/>
          <p:nvPr/>
        </p:nvSpPr>
        <p:spPr>
          <a:xfrm>
            <a:off x="7548489" y="3345738"/>
            <a:ext cx="451460" cy="9497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58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44" y="165254"/>
            <a:ext cx="1812578" cy="169778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8196" y="1014145"/>
            <a:ext cx="452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Семья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Дукуль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3" name="Picture 2" descr="C:\Users\Olga\Desktop\Мама\НАЧАЛЬН ШКОЛА\Фото\Дикуль\фото семь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596" y="2043113"/>
            <a:ext cx="6778554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5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-396552" y="1927775"/>
            <a:ext cx="78867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1509" y="799828"/>
            <a:ext cx="3976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Семья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</a:b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Корзухиных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5" name="Picture 2" descr="C:\Users\Olga\Desktop\Мама\Корзухины\mEmKIHu7l_Q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7313" y="3611566"/>
            <a:ext cx="4903060" cy="30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Olga\Desktop\Мама\Корзухины\IcHBqURypdI.jpg"/>
          <p:cNvPicPr>
            <a:picLocks noChangeAspect="1" noChangeArrowheads="1"/>
          </p:cNvPicPr>
          <p:nvPr/>
        </p:nvPicPr>
        <p:blipFill rotWithShape="1">
          <a:blip r:embed="rId4" cstate="print"/>
          <a:srcRect l="13714" t="20954" r="14888"/>
          <a:stretch/>
        </p:blipFill>
        <p:spPr bwMode="auto">
          <a:xfrm>
            <a:off x="5058496" y="1222727"/>
            <a:ext cx="3686448" cy="5441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018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екст</a:t>
            </a:r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Olga\Desktop\Мама\НАЧАЛЬН ШКОЛА\Фото\РАДИН ФЕОДОР 4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16" y="1364878"/>
            <a:ext cx="7696299" cy="5174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03172" y="129406"/>
            <a:ext cx="5076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Семья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Радиных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52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1849"/>
            <a:ext cx="6967686" cy="59889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0"/>
            <a:ext cx="8631594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Семьи Мишиных, Сидоркиных,</a:t>
            </a:r>
            <a:b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</a:b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Соколовых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07349"/>
            <a:ext cx="6840760" cy="5130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7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lga\Desktop\w0KP9V_aH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3847" y="155067"/>
            <a:ext cx="3816424" cy="2537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Olga\Desktop\Юля\kYkEr14J5a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6912"/>
            <a:ext cx="3586993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\\Server\public\ДОКУМЕНТЫ ШКОЛА\Шаргала О.Н\О.Н\ОН\6aA7bam_Td4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1881" y="155067"/>
            <a:ext cx="3044623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404343" y="4019054"/>
            <a:ext cx="4574650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Груздовы Ве</a:t>
            </a:r>
            <a:r>
              <a:rPr 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ро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ника</a:t>
            </a:r>
            <a:b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</a:b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и Эллина</a:t>
            </a:r>
            <a:b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</a:b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 и бабушка Лёля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/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</a:b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70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8915400" cy="591502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989005" cy="3324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Olga\Desktop\ШУМЕЕВЫ\IMG_7492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763" y="326051"/>
            <a:ext cx="4978648" cy="3319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108520" y="-101742"/>
            <a:ext cx="36302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Семья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Шумеевых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84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8086" y="0"/>
            <a:ext cx="990600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tint val="94000"/>
                  <a:lumMod val="87000"/>
                  <a:lumOff val="13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  <a:effectLst>
            <a:glow rad="127000">
              <a:schemeClr val="bg1">
                <a:alpha val="24000"/>
              </a:schemeClr>
            </a:glow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6609"/>
          </a:xfrm>
          <a:prstGeom prst="rect">
            <a:avLst/>
          </a:prstGeom>
        </p:spPr>
      </p:pic>
      <p:pic>
        <p:nvPicPr>
          <p:cNvPr id="5" name="Picture 2" descr="C:\Users\Olga\Desktop\QgfW5BnC4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329" y="3779240"/>
            <a:ext cx="4176458" cy="2786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80228" y="1738368"/>
            <a:ext cx="41104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Семья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Самсоновых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8" name="Picture 2" descr="C:\Users\Olga\Desktop\R2ZS6DDWYP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191" y="1168922"/>
            <a:ext cx="3594353" cy="5396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5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4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097428" cy="3073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lga\Desktop\муз. файлы\Манукян\IMG_4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49509"/>
            <a:ext cx="4104456" cy="2737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Olga\Desktop\муз. файлы\Манукян\IMG_4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1456">
            <a:off x="3372146" y="2120864"/>
            <a:ext cx="421041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92080" y="260648"/>
            <a:ext cx="30620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Семья 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</a:b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Манукян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7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0"/>
            <a:ext cx="990600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tint val="94000"/>
                  <a:lumMod val="87000"/>
                  <a:lumOff val="13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  <a:effectLst>
            <a:glow rad="127000">
              <a:schemeClr val="bg1">
                <a:alpha val="24000"/>
              </a:schemeClr>
            </a:glow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25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56"/>
            <a:ext cx="2833278" cy="4463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8915400" cy="5915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199" y="6129048"/>
            <a:ext cx="272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C000"/>
                </a:solidFill>
              </a:rPr>
              <a:t>Ф.И.О.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7935" y="463802"/>
            <a:ext cx="4170372" cy="6266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89331" y="4012108"/>
            <a:ext cx="33554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Семья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Сноповых </a:t>
            </a:r>
          </a:p>
        </p:txBody>
      </p:sp>
    </p:spTree>
    <p:extLst>
      <p:ext uri="{BB962C8B-B14F-4D97-AF65-F5344CB8AC3E}">
        <p14:creationId xmlns:p14="http://schemas.microsoft.com/office/powerpoint/2010/main" val="887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2" descr="C:\Users\Olga\Desktop\DgH-7UCLLl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2276872"/>
            <a:ext cx="4017513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Olga\Desktop\8IdYUC5Jy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836" y="1820943"/>
            <a:ext cx="3263142" cy="2998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99789" y="255745"/>
            <a:ext cx="62927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С</a:t>
            </a: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емья</a:t>
            </a:r>
            <a:b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</a:b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Концевых-</a:t>
            </a:r>
            <a:r>
              <a:rPr lang="ru-R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</a:rPr>
              <a:t>Смердовых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7" name="Picture 4" descr="C:\Users\Olga\Desktop\lImIGE96d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0372" y="3172263"/>
            <a:ext cx="2859212" cy="3425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107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88640"/>
            <a:ext cx="7704856" cy="792088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А знаете ли </a:t>
            </a:r>
            <a:r>
              <a:rPr lang="ru-RU" sz="4400" dirty="0">
                <a:solidFill>
                  <a:srgbClr val="002060"/>
                </a:solidFill>
              </a:rPr>
              <a:t>в</a:t>
            </a:r>
            <a:r>
              <a:rPr lang="ru-RU" sz="4400" dirty="0" smtClean="0">
                <a:solidFill>
                  <a:srgbClr val="002060"/>
                </a:solidFill>
              </a:rPr>
              <a:t>ы</a:t>
            </a:r>
            <a:r>
              <a:rPr lang="ru-RU" sz="4400" dirty="0" smtClean="0">
                <a:solidFill>
                  <a:srgbClr val="002060"/>
                </a:solidFill>
              </a:rPr>
              <a:t>, что в России</a:t>
            </a:r>
            <a:r>
              <a:rPr lang="ru-RU" sz="4400" dirty="0" smtClean="0"/>
              <a:t>:</a:t>
            </a:r>
            <a:endParaRPr lang="ru-RU" sz="4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24084452"/>
              </p:ext>
            </p:extLst>
          </p:nvPr>
        </p:nvGraphicFramePr>
        <p:xfrm>
          <a:off x="179512" y="836712"/>
          <a:ext cx="8856984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36509" y="1373287"/>
            <a:ext cx="151216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0,8%</a:t>
            </a:r>
            <a:b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семей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1382212"/>
            <a:ext cx="151216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0,7%</a:t>
            </a:r>
            <a:b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семей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51107" y="1353067"/>
            <a:ext cx="151216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0,2%</a:t>
            </a:r>
            <a:b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семей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43801" y="1340768"/>
            <a:ext cx="151216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%</a:t>
            </a:r>
            <a:b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семей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4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6817940" cy="681794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159730" y="2365868"/>
            <a:ext cx="2207400" cy="208620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 нашей школе</a:t>
            </a: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50000"/>
              </a:lnSpc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800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семей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0"/>
            <a:ext cx="3497458" cy="3429000"/>
          </a:xfrm>
          <a:prstGeom prst="ellipse">
            <a:avLst/>
          </a:prstGeom>
          <a:solidFill>
            <a:srgbClr val="79D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190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пропагандируют спорт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2775922"/>
            <a:ext cx="2688243" cy="244574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134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танцуют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91435" y="4731736"/>
            <a:ext cx="2207400" cy="2086204"/>
          </a:xfrm>
          <a:prstGeom prst="ellipse">
            <a:avLst/>
          </a:prstGeom>
          <a:solidFill>
            <a:srgbClr val="E773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126 поют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108550" y="2215838"/>
            <a:ext cx="3035450" cy="3024336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170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рисуют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68625" y="4627220"/>
            <a:ext cx="1938430" cy="1795888"/>
          </a:xfrm>
          <a:prstGeom prst="ellipse">
            <a:avLst/>
          </a:prstGeom>
          <a:solidFill>
            <a:srgbClr val="F608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108550" y="310344"/>
            <a:ext cx="2991440" cy="28083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162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играют на музыкальных инструментах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5149" y="5285279"/>
            <a:ext cx="2508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Занимаются прикладным искусством</a:t>
            </a:r>
            <a:endParaRPr lang="ru-RU" sz="3200" dirty="0"/>
          </a:p>
        </p:txBody>
      </p:sp>
      <p:sp>
        <p:nvSpPr>
          <p:cNvPr id="13" name="Овал 12"/>
          <p:cNvSpPr/>
          <p:nvPr/>
        </p:nvSpPr>
        <p:spPr>
          <a:xfrm>
            <a:off x="5014036" y="83880"/>
            <a:ext cx="2101007" cy="189804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96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пишут стихи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altLang="ru-RU" smtClean="0"/>
              <a:t>11.9.15</a:t>
            </a:r>
            <a:endParaRPr lang="ru-RU" altLang="ru-RU"/>
          </a:p>
        </p:txBody>
      </p:sp>
      <p:pic>
        <p:nvPicPr>
          <p:cNvPr id="11" name="Объект 10" descr="&amp;Kcy;&amp;acy;&amp;rcy;&amp;tcy;&amp;icy;&amp;ncy;&amp;kcy;&amp;icy; &amp;pcy;&amp;ocy; &amp;zcy;&amp;acy;&amp;pcy;&amp;rcy;&amp;ocy;&amp;scy;&amp;ucy; &amp;rcy;&amp;acy;&amp;dcy;&amp;ucy;&amp;gcy;&amp;acy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483768" y="3394995"/>
            <a:ext cx="4572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актеры, мы таланты,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певцы и музыканты,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художники, поэты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танцоры всех мастей.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кипит, бурлит, пылает,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Страстно, пылко, не сгорая,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Жизнь культурная такая,</a:t>
            </a:r>
            <a:b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мы счастливы все в ней!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Заголовок слайда</a:t>
            </a:r>
            <a:endParaRPr lang="ru-RU" sz="3600" i="1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" y="4227573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Olga\Desktop\Мама\Бережные\DSCN5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72" y="-21655"/>
            <a:ext cx="3291479" cy="4026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 descr="C:\Users\Olga\Desktop\Мама\Бережные\DSCN6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713" y="47588"/>
            <a:ext cx="4397039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71197" y="3591903"/>
            <a:ext cx="34831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Семья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Бережных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4761" y="2068289"/>
            <a:ext cx="3174634" cy="4586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5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3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Olga\Desktop\WXojhg06D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9717" y="3501008"/>
            <a:ext cx="1656184" cy="31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Olga\Desktop\2cm1d1QGZUw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6942" y="136548"/>
            <a:ext cx="2088232" cy="3804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lga\Desktop\a0BmJ5h-7r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501008"/>
            <a:ext cx="2123728" cy="3154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Olga\Desktop\vNY-wC3z4-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6" y="2393675"/>
            <a:ext cx="1819087" cy="4272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Olga\Desktop\Dl1T_K9o_w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858" y="136548"/>
            <a:ext cx="1544637" cy="2008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Olga\Desktop\c9-Gu-tYE-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6215" y="136548"/>
            <a:ext cx="1566677" cy="3420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67816" y="1148221"/>
            <a:ext cx="29683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Семья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</a:b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Камбура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41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19359"/>
            <a:ext cx="9144000" cy="3487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C:\Users\Olga\Desktop\Мама\НАЧАЛЬН ШКОЛА\Фото\ДВОЙНЯШКИ\nQ_k0i3rm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9850" y="1523665"/>
            <a:ext cx="3434109" cy="5183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C:\Users\Olga\Desktop\Мама\НАЧАЛЬН ШКОЛА\Фото\ПИМЕНОВЫ ДАНА И ЭЛИНА 1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231" y="209847"/>
            <a:ext cx="3528392" cy="5325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012764" y="-251351"/>
            <a:ext cx="39084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Семья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Пименовых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37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115</Words>
  <Application>Microsoft Office PowerPoint</Application>
  <PresentationFormat>Экран (4:3)</PresentationFormat>
  <Paragraphs>59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30</vt:i4>
      </vt:variant>
    </vt:vector>
  </HeadingPairs>
  <TitlesOfParts>
    <vt:vector size="50" baseType="lpstr">
      <vt:lpstr>Microsoft YaHei</vt:lpstr>
      <vt:lpstr>Arial</vt:lpstr>
      <vt:lpstr>Calibri</vt:lpstr>
      <vt:lpstr>Calibri Light</vt:lpstr>
      <vt:lpstr>Open Sans</vt:lpstr>
      <vt:lpstr>Times New Roman</vt:lpstr>
      <vt:lpstr>Тема Office</vt:lpstr>
      <vt:lpstr>1_Тема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2_Тема Office</vt:lpstr>
      <vt:lpstr>9_Тема Office</vt:lpstr>
      <vt:lpstr>10_Тема Office</vt:lpstr>
      <vt:lpstr>11_Тема Office</vt:lpstr>
      <vt:lpstr>12_Тема Office</vt:lpstr>
      <vt:lpstr>13_Тема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Алла Палецкая</cp:lastModifiedBy>
  <cp:revision>30</cp:revision>
  <dcterms:created xsi:type="dcterms:W3CDTF">2013-03-02T11:51:33Z</dcterms:created>
  <dcterms:modified xsi:type="dcterms:W3CDTF">2016-11-23T18:39:19Z</dcterms:modified>
</cp:coreProperties>
</file>